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7"/>
  </p:handoutMasterIdLst>
  <p:sldIdLst>
    <p:sldId id="257" r:id="rId3"/>
    <p:sldId id="258" r:id="rId5"/>
    <p:sldId id="315" r:id="rId6"/>
    <p:sldId id="359" r:id="rId7"/>
    <p:sldId id="344" r:id="rId8"/>
    <p:sldId id="345" r:id="rId9"/>
    <p:sldId id="349" r:id="rId10"/>
    <p:sldId id="369" r:id="rId11"/>
    <p:sldId id="354" r:id="rId12"/>
    <p:sldId id="360" r:id="rId13"/>
    <p:sldId id="382" r:id="rId14"/>
    <p:sldId id="350" r:id="rId15"/>
    <p:sldId id="381" r:id="rId16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可以让学生自己演示各种走路姿势，同伴记录动作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工作室网址：https://create.codelab.club/studios/226/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项目地址：https://create.codelab.club/projects/4295/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视频地址：</a:t>
            </a:r>
            <a:r>
              <a:rPr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https://www.bilibili.com/video/BV11C4y1t76J</a:t>
            </a:r>
            <a:endParaRPr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老师或学生放慢动作演示走路的过程，学生从侧面观察走路姿势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添加两个火柴人走路的过渡造型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视频地址：https://www.bilibili.com/video/BV1qb411K7g3/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hyperlink" Target="https://create.codelab.club/studios/226/&#13;" TargetMode="Externa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hyperlink" Target="https://create.codelab.club/projects/4295/" TargetMode="Externa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hyperlink" Target="https://www.bilibili.com/video/BV11C4y1t76J" TargetMode="Externa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hyperlink" Target="https://www.bilibili.com/video/BV1qb411K7g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火柴人动画工作坊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535680" y="4730115"/>
            <a:ext cx="5118735" cy="2107565"/>
            <a:chOff x="5568" y="7449"/>
            <a:chExt cx="8061" cy="331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568" y="8024"/>
              <a:ext cx="2632" cy="274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47" y="7449"/>
              <a:ext cx="2707" cy="331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49" y="7770"/>
              <a:ext cx="2581" cy="299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15352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发挥自己的想象，设计不同的走路动画吧。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作品拓展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 descr="火柴人动画"/>
          <p:cNvPicPr>
            <a:picLocks noChangeAspect="1"/>
          </p:cNvPicPr>
          <p:nvPr/>
        </p:nvPicPr>
        <p:blipFill>
          <a:blip r:embed="rId1"/>
          <a:srcRect l="25197" t="24440" r="24304" b="13941"/>
          <a:stretch>
            <a:fillRect/>
          </a:stretch>
        </p:blipFill>
        <p:spPr>
          <a:xfrm>
            <a:off x="4228465" y="2535555"/>
            <a:ext cx="3665220" cy="33540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673590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向大家介绍你的作品，并让同伴体验，可以从以下三个方面进行介绍：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1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作品是什么？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如何制作的？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3.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大家有什么问题或建议？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作品展示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36015" y="1833880"/>
            <a:ext cx="9819640" cy="16554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将你的作品添加到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“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火柴人动画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”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工作室，并体验工作室中的作品。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作品工作室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2650490"/>
            <a:ext cx="5495925" cy="39585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523730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回顾今天的学习过程，回答这两个问题：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1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今天你学到了什么？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创作过程中你遇到的主要问题是什么？你是如何解决的？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课堂总结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535680" y="4730115"/>
            <a:ext cx="5118735" cy="2107565"/>
            <a:chOff x="5568" y="7449"/>
            <a:chExt cx="8061" cy="331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568" y="8024"/>
              <a:ext cx="2632" cy="274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47" y="7449"/>
              <a:ext cx="2707" cy="331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49" y="7770"/>
              <a:ext cx="2581" cy="2998"/>
            </a:xfrm>
            <a:prstGeom prst="rect">
              <a:avLst/>
            </a:prstGeom>
          </p:spPr>
        </p:pic>
      </p:grpSp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3180715"/>
            <a:ext cx="9144000" cy="868045"/>
          </a:xfrm>
        </p:spPr>
        <p:txBody>
          <a:bodyPr>
            <a:noAutofit/>
          </a:bodyPr>
          <a:p>
            <a:pPr algn="ctr"/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项目演示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流畅动画设计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15" name="Subtitle 10"/>
          <p:cNvSpPr/>
          <p:nvPr/>
        </p:nvSpPr>
        <p:spPr>
          <a:xfrm>
            <a:off x="1412240" y="1725295"/>
            <a:ext cx="7369810" cy="5346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如何设计流畅的动画呢？先看一段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视频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吧！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415" y="2418080"/>
            <a:ext cx="6567170" cy="3863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走路动作观察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15" name="Subtitle 10"/>
          <p:cNvSpPr/>
          <p:nvPr/>
        </p:nvSpPr>
        <p:spPr>
          <a:xfrm>
            <a:off x="1412240" y="1725295"/>
            <a:ext cx="7369810" cy="5346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观察走路过程中手和腿的姿势变化。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t="13779"/>
          <a:stretch>
            <a:fillRect/>
          </a:stretch>
        </p:blipFill>
        <p:spPr>
          <a:xfrm>
            <a:off x="2809875" y="2447925"/>
            <a:ext cx="6572250" cy="37776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30070"/>
            <a:ext cx="832548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 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A4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纸上画出两个关键的走路动作。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走路动画设计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2645" y="2615565"/>
            <a:ext cx="5426710" cy="361759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692910"/>
            <a:ext cx="944562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在编程平台中将走路姿势画出来，可以使用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“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复制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”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来复用之前画的造型。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走路动画设计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3070" y="2769235"/>
            <a:ext cx="5901055" cy="36277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15352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编写程序，让火柴人走动起来。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编程测试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5350" y="2686050"/>
            <a:ext cx="1130300" cy="2489200"/>
          </a:xfrm>
          <a:prstGeom prst="rect">
            <a:avLst/>
          </a:prstGeom>
        </p:spPr>
      </p:pic>
      <p:pic>
        <p:nvPicPr>
          <p:cNvPr id="7" name="Picture 6" descr="block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65" y="2473960"/>
            <a:ext cx="2024380" cy="29140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15352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额外添加两个火柴人走路的造型，让走路动画更流畅。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编程测试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3795" y="2876550"/>
            <a:ext cx="1143000" cy="260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825" y="2893060"/>
            <a:ext cx="1092200" cy="2552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350" y="2876550"/>
            <a:ext cx="1193800" cy="2565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5075" y="2868930"/>
            <a:ext cx="1104900" cy="2641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7" build="p"/>
      <p:bldP spid="5" grpId="8" build="p"/>
      <p:bldP spid="5" grpId="9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484630" y="1818640"/>
            <a:ext cx="915352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走路姿势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非常丰富，来了解一下吧。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作品拓展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935" y="2545080"/>
            <a:ext cx="6374130" cy="379412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" y="5124450"/>
            <a:ext cx="1470660" cy="17113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WPS Presentation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SimSun</vt:lpstr>
      <vt:lpstr>Wingdings</vt:lpstr>
      <vt:lpstr>微软雅黑</vt:lpstr>
      <vt:lpstr>汉仪旗黑</vt:lpstr>
      <vt:lpstr>Arial Unicode MS</vt:lpstr>
      <vt:lpstr>宋体-简</vt:lpstr>
      <vt:lpstr>Calibri Light</vt:lpstr>
      <vt:lpstr>Helvetica Neue</vt:lpstr>
      <vt:lpstr>Calibri</vt:lpstr>
      <vt:lpstr>SimSun</vt:lpstr>
      <vt:lpstr>Source Han Sans CN</vt:lpstr>
      <vt:lpstr>SimSun</vt:lpstr>
      <vt:lpstr>Source Han Sans CN Normal</vt:lpstr>
      <vt:lpstr>Office Theme</vt:lpstr>
      <vt:lpstr>火柴人动画工作坊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Scratch创意编程</dc:title>
  <dc:creator>hello_mac</dc:creator>
  <cp:lastModifiedBy>hello_mac</cp:lastModifiedBy>
  <cp:revision>121</cp:revision>
  <dcterms:created xsi:type="dcterms:W3CDTF">2021-07-08T11:32:32Z</dcterms:created>
  <dcterms:modified xsi:type="dcterms:W3CDTF">2021-07-08T11:32:32Z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